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77" r:id="rId3"/>
    <p:sldId id="278" r:id="rId4"/>
    <p:sldId id="279" r:id="rId5"/>
    <p:sldId id="306" r:id="rId6"/>
    <p:sldId id="314" r:id="rId7"/>
    <p:sldId id="307" r:id="rId8"/>
    <p:sldId id="315" r:id="rId9"/>
    <p:sldId id="308" r:id="rId10"/>
    <p:sldId id="309" r:id="rId11"/>
    <p:sldId id="313" r:id="rId12"/>
    <p:sldId id="305" r:id="rId13"/>
    <p:sldId id="310" r:id="rId14"/>
    <p:sldId id="311" r:id="rId15"/>
    <p:sldId id="302" r:id="rId16"/>
    <p:sldId id="312" r:id="rId1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has Tadakamadla" initials="ST" lastIdx="1" clrIdx="0">
    <p:extLst>
      <p:ext uri="{19B8F6BF-5375-455C-9EA6-DF929625EA0E}">
        <p15:presenceInfo xmlns:p15="http://schemas.microsoft.com/office/powerpoint/2012/main" userId="S-1-5-21-1469188156-960889200-926709054-1083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78" autoAdjust="0"/>
    <p:restoredTop sz="94599"/>
  </p:normalViewPr>
  <p:slideViewPr>
    <p:cSldViewPr snapToGrid="0" snapToObjects="1">
      <p:cViewPr varScale="1">
        <p:scale>
          <a:sx n="145" d="100"/>
          <a:sy n="145" d="100"/>
        </p:scale>
        <p:origin x="762" y="11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rupen Desai" userId="7ab64cc53393d8a7" providerId="LiveId" clId="{267634EE-B3BF-4D16-8237-F1EFA49368DC}"/>
    <pc:docChg chg="undo custSel addSld delSld modSld sldOrd">
      <pc:chgData name="Nrupen Desai" userId="7ab64cc53393d8a7" providerId="LiveId" clId="{267634EE-B3BF-4D16-8237-F1EFA49368DC}" dt="2018-04-14T22:35:45.145" v="1807" actId="478"/>
      <pc:docMkLst>
        <pc:docMk/>
      </pc:docMkLst>
      <pc:sldChg chg="addSp delSp modSp">
        <pc:chgData name="Nrupen Desai" userId="7ab64cc53393d8a7" providerId="LiveId" clId="{267634EE-B3BF-4D16-8237-F1EFA49368DC}" dt="2018-04-14T22:35:45.145" v="1807" actId="478"/>
        <pc:sldMkLst>
          <pc:docMk/>
          <pc:sldMk cId="83055548" sldId="259"/>
        </pc:sldMkLst>
        <pc:spChg chg="add del mod">
          <ac:chgData name="Nrupen Desai" userId="7ab64cc53393d8a7" providerId="LiveId" clId="{267634EE-B3BF-4D16-8237-F1EFA49368DC}" dt="2018-04-14T22:35:45.145" v="1807" actId="478"/>
          <ac:spMkLst>
            <pc:docMk/>
            <pc:sldMk cId="83055548" sldId="259"/>
            <ac:spMk id="2" creationId="{FA4949D4-F7F1-420A-B658-113ABFD6ADF8}"/>
          </ac:spMkLst>
        </pc:spChg>
      </pc:sldChg>
      <pc:sldChg chg="delSp modSp add">
        <pc:chgData name="Nrupen Desai" userId="7ab64cc53393d8a7" providerId="LiveId" clId="{267634EE-B3BF-4D16-8237-F1EFA49368DC}" dt="2018-04-14T21:27:58.320" v="223" actId="20577"/>
        <pc:sldMkLst>
          <pc:docMk/>
          <pc:sldMk cId="124152392" sldId="277"/>
        </pc:sldMkLst>
        <pc:spChg chg="mod">
          <ac:chgData name="Nrupen Desai" userId="7ab64cc53393d8a7" providerId="LiveId" clId="{267634EE-B3BF-4D16-8237-F1EFA49368DC}" dt="2018-04-14T21:27:58.320" v="223" actId="20577"/>
          <ac:spMkLst>
            <pc:docMk/>
            <pc:sldMk cId="124152392" sldId="277"/>
            <ac:spMk id="3" creationId="{6658A112-C723-4B0A-A87A-48EF1EB8CD2C}"/>
          </ac:spMkLst>
        </pc:spChg>
        <pc:spChg chg="del">
          <ac:chgData name="Nrupen Desai" userId="7ab64cc53393d8a7" providerId="LiveId" clId="{267634EE-B3BF-4D16-8237-F1EFA49368DC}" dt="2018-04-14T21:25:16.508" v="4" actId="478"/>
          <ac:spMkLst>
            <pc:docMk/>
            <pc:sldMk cId="124152392" sldId="277"/>
            <ac:spMk id="9" creationId="{02721954-62FC-4FAF-B021-3EE0CFAA3676}"/>
          </ac:spMkLst>
        </pc:spChg>
      </pc:sldChg>
      <pc:sldChg chg="delSp modSp add">
        <pc:chgData name="Nrupen Desai" userId="7ab64cc53393d8a7" providerId="LiveId" clId="{267634EE-B3BF-4D16-8237-F1EFA49368DC}" dt="2018-04-14T21:29:23.300" v="235" actId="20577"/>
        <pc:sldMkLst>
          <pc:docMk/>
          <pc:sldMk cId="3145072858" sldId="278"/>
        </pc:sldMkLst>
        <pc:spChg chg="mod">
          <ac:chgData name="Nrupen Desai" userId="7ab64cc53393d8a7" providerId="LiveId" clId="{267634EE-B3BF-4D16-8237-F1EFA49368DC}" dt="2018-04-14T21:29:23.300" v="235" actId="20577"/>
          <ac:spMkLst>
            <pc:docMk/>
            <pc:sldMk cId="3145072858" sldId="278"/>
            <ac:spMk id="2" creationId="{00000000-0000-0000-0000-000000000000}"/>
          </ac:spMkLst>
        </pc:spChg>
        <pc:spChg chg="del mod">
          <ac:chgData name="Nrupen Desai" userId="7ab64cc53393d8a7" providerId="LiveId" clId="{267634EE-B3BF-4D16-8237-F1EFA49368DC}" dt="2018-04-14T21:27:33.974" v="184" actId="478"/>
          <ac:spMkLst>
            <pc:docMk/>
            <pc:sldMk cId="3145072858" sldId="278"/>
            <ac:spMk id="3" creationId="{6658A112-C723-4B0A-A87A-48EF1EB8CD2C}"/>
          </ac:spMkLst>
        </pc:spChg>
      </pc:sldChg>
      <pc:sldChg chg="addSp delSp modSp add">
        <pc:chgData name="Nrupen Desai" userId="7ab64cc53393d8a7" providerId="LiveId" clId="{267634EE-B3BF-4D16-8237-F1EFA49368DC}" dt="2018-04-14T21:37:47.842" v="577" actId="478"/>
        <pc:sldMkLst>
          <pc:docMk/>
          <pc:sldMk cId="1203942680" sldId="279"/>
        </pc:sldMkLst>
        <pc:spChg chg="mod">
          <ac:chgData name="Nrupen Desai" userId="7ab64cc53393d8a7" providerId="LiveId" clId="{267634EE-B3BF-4D16-8237-F1EFA49368DC}" dt="2018-04-14T21:32:02.408" v="239" actId="20577"/>
          <ac:spMkLst>
            <pc:docMk/>
            <pc:sldMk cId="1203942680" sldId="279"/>
            <ac:spMk id="2" creationId="{00000000-0000-0000-0000-000000000000}"/>
          </ac:spMkLst>
        </pc:spChg>
        <pc:spChg chg="add mod">
          <ac:chgData name="Nrupen Desai" userId="7ab64cc53393d8a7" providerId="LiveId" clId="{267634EE-B3BF-4D16-8237-F1EFA49368DC}" dt="2018-04-14T21:37:30.190" v="544" actId="1038"/>
          <ac:spMkLst>
            <pc:docMk/>
            <pc:sldMk cId="1203942680" sldId="279"/>
            <ac:spMk id="9" creationId="{47D7DBD7-82FE-4635-BD2B-76D713581913}"/>
          </ac:spMkLst>
        </pc:spChg>
        <pc:spChg chg="add del mod">
          <ac:chgData name="Nrupen Desai" userId="7ab64cc53393d8a7" providerId="LiveId" clId="{267634EE-B3BF-4D16-8237-F1EFA49368DC}" dt="2018-04-14T21:37:47.842" v="577" actId="478"/>
          <ac:spMkLst>
            <pc:docMk/>
            <pc:sldMk cId="1203942680" sldId="279"/>
            <ac:spMk id="10" creationId="{F09C1051-BFF1-4259-AFD5-D986260925F4}"/>
          </ac:spMkLst>
        </pc:spChg>
        <pc:picChg chg="add mod">
          <ac:chgData name="Nrupen Desai" userId="7ab64cc53393d8a7" providerId="LiveId" clId="{267634EE-B3BF-4D16-8237-F1EFA49368DC}" dt="2018-04-14T21:33:11.075" v="246" actId="1076"/>
          <ac:picMkLst>
            <pc:docMk/>
            <pc:sldMk cId="1203942680" sldId="279"/>
            <ac:picMk id="7" creationId="{B3EB21F8-3DFC-4106-B3DA-F1D3E81A0A73}"/>
          </ac:picMkLst>
        </pc:picChg>
        <pc:picChg chg="add mod">
          <ac:chgData name="Nrupen Desai" userId="7ab64cc53393d8a7" providerId="LiveId" clId="{267634EE-B3BF-4D16-8237-F1EFA49368DC}" dt="2018-04-14T21:37:24.074" v="516" actId="1076"/>
          <ac:picMkLst>
            <pc:docMk/>
            <pc:sldMk cId="1203942680" sldId="279"/>
            <ac:picMk id="11" creationId="{02EE2785-C2E9-40A9-8E33-A45061F55612}"/>
          </ac:picMkLst>
        </pc:picChg>
      </pc:sldChg>
      <pc:sldChg chg="addSp delSp modSp add">
        <pc:chgData name="Nrupen Desai" userId="7ab64cc53393d8a7" providerId="LiveId" clId="{267634EE-B3BF-4D16-8237-F1EFA49368DC}" dt="2018-04-14T21:43:06.115" v="761" actId="20577"/>
        <pc:sldMkLst>
          <pc:docMk/>
          <pc:sldMk cId="3388806769" sldId="280"/>
        </pc:sldMkLst>
        <pc:spChg chg="mod">
          <ac:chgData name="Nrupen Desai" userId="7ab64cc53393d8a7" providerId="LiveId" clId="{267634EE-B3BF-4D16-8237-F1EFA49368DC}" dt="2018-04-14T21:43:06.115" v="761" actId="20577"/>
          <ac:spMkLst>
            <pc:docMk/>
            <pc:sldMk cId="3388806769" sldId="280"/>
            <ac:spMk id="2" creationId="{00000000-0000-0000-0000-000000000000}"/>
          </ac:spMkLst>
        </pc:spChg>
        <pc:spChg chg="del">
          <ac:chgData name="Nrupen Desai" userId="7ab64cc53393d8a7" providerId="LiveId" clId="{267634EE-B3BF-4D16-8237-F1EFA49368DC}" dt="2018-04-14T21:38:30.115" v="580" actId="478"/>
          <ac:spMkLst>
            <pc:docMk/>
            <pc:sldMk cId="3388806769" sldId="280"/>
            <ac:spMk id="9" creationId="{47D7DBD7-82FE-4635-BD2B-76D713581913}"/>
          </ac:spMkLst>
        </pc:spChg>
        <pc:spChg chg="del">
          <ac:chgData name="Nrupen Desai" userId="7ab64cc53393d8a7" providerId="LiveId" clId="{267634EE-B3BF-4D16-8237-F1EFA49368DC}" dt="2018-04-14T21:38:32.151" v="581" actId="478"/>
          <ac:spMkLst>
            <pc:docMk/>
            <pc:sldMk cId="3388806769" sldId="280"/>
            <ac:spMk id="10" creationId="{F09C1051-BFF1-4259-AFD5-D986260925F4}"/>
          </ac:spMkLst>
        </pc:spChg>
        <pc:spChg chg="add mod">
          <ac:chgData name="Nrupen Desai" userId="7ab64cc53393d8a7" providerId="LiveId" clId="{267634EE-B3BF-4D16-8237-F1EFA49368DC}" dt="2018-04-14T21:40:08.824" v="619" actId="1035"/>
          <ac:spMkLst>
            <pc:docMk/>
            <pc:sldMk cId="3388806769" sldId="280"/>
            <ac:spMk id="14" creationId="{9859B222-102A-422B-94BC-2413495A5D34}"/>
          </ac:spMkLst>
        </pc:spChg>
        <pc:picChg chg="del">
          <ac:chgData name="Nrupen Desai" userId="7ab64cc53393d8a7" providerId="LiveId" clId="{267634EE-B3BF-4D16-8237-F1EFA49368DC}" dt="2018-04-14T21:36:11.211" v="509" actId="478"/>
          <ac:picMkLst>
            <pc:docMk/>
            <pc:sldMk cId="3388806769" sldId="280"/>
            <ac:picMk id="7" creationId="{B3EB21F8-3DFC-4106-B3DA-F1D3E81A0A73}"/>
          </ac:picMkLst>
        </pc:picChg>
        <pc:picChg chg="add del mod">
          <ac:chgData name="Nrupen Desai" userId="7ab64cc53393d8a7" providerId="LiveId" clId="{267634EE-B3BF-4D16-8237-F1EFA49368DC}" dt="2018-04-14T21:37:13.160" v="514" actId="20577"/>
          <ac:picMkLst>
            <pc:docMk/>
            <pc:sldMk cId="3388806769" sldId="280"/>
            <ac:picMk id="11" creationId="{5BF26D6E-679B-4477-AF6C-245A14530A09}"/>
          </ac:picMkLst>
        </pc:picChg>
        <pc:picChg chg="add mod">
          <ac:chgData name="Nrupen Desai" userId="7ab64cc53393d8a7" providerId="LiveId" clId="{267634EE-B3BF-4D16-8237-F1EFA49368DC}" dt="2018-04-14T21:39:09.630" v="584" actId="1076"/>
          <ac:picMkLst>
            <pc:docMk/>
            <pc:sldMk cId="3388806769" sldId="280"/>
            <ac:picMk id="13" creationId="{3857D4AC-4B08-4305-BCFE-CD7D78A56CCD}"/>
          </ac:picMkLst>
        </pc:picChg>
      </pc:sldChg>
      <pc:sldChg chg="addSp delSp modSp add ord">
        <pc:chgData name="Nrupen Desai" userId="7ab64cc53393d8a7" providerId="LiveId" clId="{267634EE-B3BF-4D16-8237-F1EFA49368DC}" dt="2018-04-14T22:32:35.010" v="1659" actId="478"/>
        <pc:sldMkLst>
          <pc:docMk/>
          <pc:sldMk cId="3516337907" sldId="281"/>
        </pc:sldMkLst>
        <pc:spChg chg="mod">
          <ac:chgData name="Nrupen Desai" userId="7ab64cc53393d8a7" providerId="LiveId" clId="{267634EE-B3BF-4D16-8237-F1EFA49368DC}" dt="2018-04-14T21:42:41.155" v="713" actId="20577"/>
          <ac:spMkLst>
            <pc:docMk/>
            <pc:sldMk cId="3516337907" sldId="281"/>
            <ac:spMk id="2" creationId="{00000000-0000-0000-0000-000000000000}"/>
          </ac:spMkLst>
        </pc:spChg>
        <pc:spChg chg="del">
          <ac:chgData name="Nrupen Desai" userId="7ab64cc53393d8a7" providerId="LiveId" clId="{267634EE-B3BF-4D16-8237-F1EFA49368DC}" dt="2018-04-14T21:41:57.479" v="626" actId="478"/>
          <ac:spMkLst>
            <pc:docMk/>
            <pc:sldMk cId="3516337907" sldId="281"/>
            <ac:spMk id="14" creationId="{9859B222-102A-422B-94BC-2413495A5D34}"/>
          </ac:spMkLst>
        </pc:spChg>
        <pc:picChg chg="add mod">
          <ac:chgData name="Nrupen Desai" userId="7ab64cc53393d8a7" providerId="LiveId" clId="{267634EE-B3BF-4D16-8237-F1EFA49368DC}" dt="2018-04-14T21:42:21.332" v="686" actId="1037"/>
          <ac:picMkLst>
            <pc:docMk/>
            <pc:sldMk cId="3516337907" sldId="281"/>
            <ac:picMk id="7" creationId="{8318E2A6-6E59-44CA-8FBA-51609A26DCA9}"/>
          </ac:picMkLst>
        </pc:picChg>
        <pc:picChg chg="del">
          <ac:chgData name="Nrupen Desai" userId="7ab64cc53393d8a7" providerId="LiveId" clId="{267634EE-B3BF-4D16-8237-F1EFA49368DC}" dt="2018-04-14T21:41:16.634" v="621" actId="478"/>
          <ac:picMkLst>
            <pc:docMk/>
            <pc:sldMk cId="3516337907" sldId="281"/>
            <ac:picMk id="13" creationId="{3857D4AC-4B08-4305-BCFE-CD7D78A56CCD}"/>
          </ac:picMkLst>
        </pc:picChg>
      </pc:sldChg>
      <pc:sldChg chg="addSp delSp modSp add ord">
        <pc:chgData name="Nrupen Desai" userId="7ab64cc53393d8a7" providerId="LiveId" clId="{267634EE-B3BF-4D16-8237-F1EFA49368DC}" dt="2018-04-14T21:56:56.191" v="1243" actId="478"/>
        <pc:sldMkLst>
          <pc:docMk/>
          <pc:sldMk cId="1859508387" sldId="282"/>
        </pc:sldMkLst>
        <pc:spChg chg="mod">
          <ac:chgData name="Nrupen Desai" userId="7ab64cc53393d8a7" providerId="LiveId" clId="{267634EE-B3BF-4D16-8237-F1EFA49368DC}" dt="2018-04-14T21:44:10.147" v="820" actId="20577"/>
          <ac:spMkLst>
            <pc:docMk/>
            <pc:sldMk cId="1859508387" sldId="282"/>
            <ac:spMk id="2" creationId="{00000000-0000-0000-0000-000000000000}"/>
          </ac:spMkLst>
        </pc:spChg>
        <pc:picChg chg="del">
          <ac:chgData name="Nrupen Desai" userId="7ab64cc53393d8a7" providerId="LiveId" clId="{267634EE-B3BF-4D16-8237-F1EFA49368DC}" dt="2018-04-14T21:43:48.022" v="763" actId="478"/>
          <ac:picMkLst>
            <pc:docMk/>
            <pc:sldMk cId="1859508387" sldId="282"/>
            <ac:picMk id="7" creationId="{8318E2A6-6E59-44CA-8FBA-51609A26DCA9}"/>
          </ac:picMkLst>
        </pc:picChg>
        <pc:picChg chg="add mod">
          <ac:chgData name="Nrupen Desai" userId="7ab64cc53393d8a7" providerId="LiveId" clId="{267634EE-B3BF-4D16-8237-F1EFA49368DC}" dt="2018-04-14T21:44:23.638" v="823" actId="1076"/>
          <ac:picMkLst>
            <pc:docMk/>
            <pc:sldMk cId="1859508387" sldId="282"/>
            <ac:picMk id="9" creationId="{1D828D07-C821-43DD-B96D-C0E98558B822}"/>
          </ac:picMkLst>
        </pc:picChg>
      </pc:sldChg>
      <pc:sldChg chg="addSp delSp modSp add">
        <pc:chgData name="Nrupen Desai" userId="7ab64cc53393d8a7" providerId="LiveId" clId="{267634EE-B3BF-4D16-8237-F1EFA49368DC}" dt="2018-04-14T21:46:23.887" v="862" actId="166"/>
        <pc:sldMkLst>
          <pc:docMk/>
          <pc:sldMk cId="584089653" sldId="283"/>
        </pc:sldMkLst>
        <pc:spChg chg="mod">
          <ac:chgData name="Nrupen Desai" userId="7ab64cc53393d8a7" providerId="LiveId" clId="{267634EE-B3BF-4D16-8237-F1EFA49368DC}" dt="2018-04-14T21:45:43.705" v="855" actId="20577"/>
          <ac:spMkLst>
            <pc:docMk/>
            <pc:sldMk cId="584089653" sldId="283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1:46:23.887" v="862" actId="166"/>
          <ac:spMkLst>
            <pc:docMk/>
            <pc:sldMk cId="584089653" sldId="283"/>
            <ac:spMk id="8" creationId="{00000000-0000-0000-0000-000000000000}"/>
          </ac:spMkLst>
        </pc:spChg>
        <pc:picChg chg="add mod">
          <ac:chgData name="Nrupen Desai" userId="7ab64cc53393d8a7" providerId="LiveId" clId="{267634EE-B3BF-4D16-8237-F1EFA49368DC}" dt="2018-04-14T21:46:13.662" v="861" actId="14100"/>
          <ac:picMkLst>
            <pc:docMk/>
            <pc:sldMk cId="584089653" sldId="283"/>
            <ac:picMk id="7" creationId="{A4D56309-4DBC-4417-A0E2-6727BD337BF7}"/>
          </ac:picMkLst>
        </pc:picChg>
        <pc:picChg chg="del">
          <ac:chgData name="Nrupen Desai" userId="7ab64cc53393d8a7" providerId="LiveId" clId="{267634EE-B3BF-4D16-8237-F1EFA49368DC}" dt="2018-04-14T21:45:46.582" v="856" actId="478"/>
          <ac:picMkLst>
            <pc:docMk/>
            <pc:sldMk cId="584089653" sldId="283"/>
            <ac:picMk id="9" creationId="{1D828D07-C821-43DD-B96D-C0E98558B822}"/>
          </ac:picMkLst>
        </pc:picChg>
      </pc:sldChg>
      <pc:sldChg chg="add del">
        <pc:chgData name="Nrupen Desai" userId="7ab64cc53393d8a7" providerId="LiveId" clId="{267634EE-B3BF-4D16-8237-F1EFA49368DC}" dt="2018-04-14T21:48:02.892" v="864" actId="478"/>
        <pc:sldMkLst>
          <pc:docMk/>
          <pc:sldMk cId="774820650" sldId="284"/>
        </pc:sldMkLst>
      </pc:sldChg>
      <pc:sldChg chg="addSp delSp modSp add">
        <pc:chgData name="Nrupen Desai" userId="7ab64cc53393d8a7" providerId="LiveId" clId="{267634EE-B3BF-4D16-8237-F1EFA49368DC}" dt="2018-04-14T21:49:20.045" v="937" actId="1035"/>
        <pc:sldMkLst>
          <pc:docMk/>
          <pc:sldMk cId="824422755" sldId="284"/>
        </pc:sldMkLst>
        <pc:spChg chg="mod">
          <ac:chgData name="Nrupen Desai" userId="7ab64cc53393d8a7" providerId="LiveId" clId="{267634EE-B3BF-4D16-8237-F1EFA49368DC}" dt="2018-04-14T21:48:38.020" v="922" actId="20577"/>
          <ac:spMkLst>
            <pc:docMk/>
            <pc:sldMk cId="824422755" sldId="284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1:49:15.370" v="931" actId="166"/>
          <ac:spMkLst>
            <pc:docMk/>
            <pc:sldMk cId="824422755" sldId="284"/>
            <ac:spMk id="8" creationId="{00000000-0000-0000-0000-000000000000}"/>
          </ac:spMkLst>
        </pc:spChg>
        <pc:picChg chg="del">
          <ac:chgData name="Nrupen Desai" userId="7ab64cc53393d8a7" providerId="LiveId" clId="{267634EE-B3BF-4D16-8237-F1EFA49368DC}" dt="2018-04-14T21:48:40.399" v="923" actId="478"/>
          <ac:picMkLst>
            <pc:docMk/>
            <pc:sldMk cId="824422755" sldId="284"/>
            <ac:picMk id="7" creationId="{A4D56309-4DBC-4417-A0E2-6727BD337BF7}"/>
          </ac:picMkLst>
        </pc:picChg>
        <pc:picChg chg="add mod">
          <ac:chgData name="Nrupen Desai" userId="7ab64cc53393d8a7" providerId="LiveId" clId="{267634EE-B3BF-4D16-8237-F1EFA49368DC}" dt="2018-04-14T21:49:20.045" v="937" actId="1035"/>
          <ac:picMkLst>
            <pc:docMk/>
            <pc:sldMk cId="824422755" sldId="284"/>
            <ac:picMk id="9" creationId="{A1A90B88-C296-479E-96F0-A2EA71DC9F62}"/>
          </ac:picMkLst>
        </pc:picChg>
      </pc:sldChg>
      <pc:sldChg chg="addSp delSp modSp add ord">
        <pc:chgData name="Nrupen Desai" userId="7ab64cc53393d8a7" providerId="LiveId" clId="{267634EE-B3BF-4D16-8237-F1EFA49368DC}" dt="2018-04-14T21:53:20.001" v="1059" actId="166"/>
        <pc:sldMkLst>
          <pc:docMk/>
          <pc:sldMk cId="2884256184" sldId="285"/>
        </pc:sldMkLst>
        <pc:spChg chg="mod">
          <ac:chgData name="Nrupen Desai" userId="7ab64cc53393d8a7" providerId="LiveId" clId="{267634EE-B3BF-4D16-8237-F1EFA49368DC}" dt="2018-04-14T21:53:15.825" v="1058" actId="20577"/>
          <ac:spMkLst>
            <pc:docMk/>
            <pc:sldMk cId="2884256184" sldId="285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1:53:20.001" v="1059" actId="166"/>
          <ac:spMkLst>
            <pc:docMk/>
            <pc:sldMk cId="2884256184" sldId="285"/>
            <ac:spMk id="8" creationId="{00000000-0000-0000-0000-000000000000}"/>
          </ac:spMkLst>
        </pc:spChg>
        <pc:picChg chg="add mod ord">
          <ac:chgData name="Nrupen Desai" userId="7ab64cc53393d8a7" providerId="LiveId" clId="{267634EE-B3BF-4D16-8237-F1EFA49368DC}" dt="2018-04-14T21:52:48.253" v="1024" actId="166"/>
          <ac:picMkLst>
            <pc:docMk/>
            <pc:sldMk cId="2884256184" sldId="285"/>
            <ac:picMk id="7" creationId="{64D574B5-5D19-4E36-B572-3FE6DF36F766}"/>
          </ac:picMkLst>
        </pc:picChg>
        <pc:picChg chg="del">
          <ac:chgData name="Nrupen Desai" userId="7ab64cc53393d8a7" providerId="LiveId" clId="{267634EE-B3BF-4D16-8237-F1EFA49368DC}" dt="2018-04-14T21:51:55.384" v="939" actId="478"/>
          <ac:picMkLst>
            <pc:docMk/>
            <pc:sldMk cId="2884256184" sldId="285"/>
            <ac:picMk id="9" creationId="{A1A90B88-C296-479E-96F0-A2EA71DC9F62}"/>
          </ac:picMkLst>
        </pc:picChg>
      </pc:sldChg>
      <pc:sldChg chg="addSp delSp modSp add ord">
        <pc:chgData name="Nrupen Desai" userId="7ab64cc53393d8a7" providerId="LiveId" clId="{267634EE-B3BF-4D16-8237-F1EFA49368DC}" dt="2018-04-14T22:32:35.010" v="1659" actId="478"/>
        <pc:sldMkLst>
          <pc:docMk/>
          <pc:sldMk cId="3984170122" sldId="286"/>
        </pc:sldMkLst>
        <pc:spChg chg="del mod">
          <ac:chgData name="Nrupen Desai" userId="7ab64cc53393d8a7" providerId="LiveId" clId="{267634EE-B3BF-4D16-8237-F1EFA49368DC}" dt="2018-04-14T21:54:14.199" v="1065" actId="478"/>
          <ac:spMkLst>
            <pc:docMk/>
            <pc:sldMk cId="3984170122" sldId="286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1:54:45.574" v="1081" actId="166"/>
          <ac:spMkLst>
            <pc:docMk/>
            <pc:sldMk cId="3984170122" sldId="286"/>
            <ac:spMk id="8" creationId="{00000000-0000-0000-0000-000000000000}"/>
          </ac:spMkLst>
        </pc:spChg>
        <pc:spChg chg="add mod">
          <ac:chgData name="Nrupen Desai" userId="7ab64cc53393d8a7" providerId="LiveId" clId="{267634EE-B3BF-4D16-8237-F1EFA49368DC}" dt="2018-04-14T21:55:30.747" v="1211" actId="20577"/>
          <ac:spMkLst>
            <pc:docMk/>
            <pc:sldMk cId="3984170122" sldId="286"/>
            <ac:spMk id="10" creationId="{1DC27D86-0EBF-4AB4-886A-FC2C8B8E6B23}"/>
          </ac:spMkLst>
        </pc:spChg>
        <pc:picChg chg="add mod">
          <ac:chgData name="Nrupen Desai" userId="7ab64cc53393d8a7" providerId="LiveId" clId="{267634EE-B3BF-4D16-8237-F1EFA49368DC}" dt="2018-04-14T21:55:38.379" v="1242" actId="1035"/>
          <ac:picMkLst>
            <pc:docMk/>
            <pc:sldMk cId="3984170122" sldId="286"/>
            <ac:picMk id="7" creationId="{DC67F791-750D-4F46-802F-FE325EE8281E}"/>
          </ac:picMkLst>
        </pc:picChg>
        <pc:picChg chg="del">
          <ac:chgData name="Nrupen Desai" userId="7ab64cc53393d8a7" providerId="LiveId" clId="{267634EE-B3BF-4D16-8237-F1EFA49368DC}" dt="2018-04-14T21:54:14.197" v="1063" actId="478"/>
          <ac:picMkLst>
            <pc:docMk/>
            <pc:sldMk cId="3984170122" sldId="286"/>
            <ac:picMk id="9" creationId="{A1A90B88-C296-479E-96F0-A2EA71DC9F62}"/>
          </ac:picMkLst>
        </pc:picChg>
      </pc:sldChg>
      <pc:sldChg chg="addSp delSp modSp add">
        <pc:chgData name="Nrupen Desai" userId="7ab64cc53393d8a7" providerId="LiveId" clId="{267634EE-B3BF-4D16-8237-F1EFA49368DC}" dt="2018-04-14T22:12:42.541" v="1314" actId="20577"/>
        <pc:sldMkLst>
          <pc:docMk/>
          <pc:sldMk cId="2757322081" sldId="287"/>
        </pc:sldMkLst>
        <pc:spChg chg="mod">
          <ac:chgData name="Nrupen Desai" userId="7ab64cc53393d8a7" providerId="LiveId" clId="{267634EE-B3BF-4D16-8237-F1EFA49368DC}" dt="2018-04-14T22:12:42.541" v="1314" actId="20577"/>
          <ac:spMkLst>
            <pc:docMk/>
            <pc:sldMk cId="2757322081" sldId="287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2:12:08.744" v="1258" actId="166"/>
          <ac:spMkLst>
            <pc:docMk/>
            <pc:sldMk cId="2757322081" sldId="287"/>
            <ac:spMk id="8" creationId="{00000000-0000-0000-0000-000000000000}"/>
          </ac:spMkLst>
        </pc:spChg>
        <pc:spChg chg="del mod">
          <ac:chgData name="Nrupen Desai" userId="7ab64cc53393d8a7" providerId="LiveId" clId="{267634EE-B3BF-4D16-8237-F1EFA49368DC}" dt="2018-04-14T22:09:40.602" v="1249" actId="478"/>
          <ac:spMkLst>
            <pc:docMk/>
            <pc:sldMk cId="2757322081" sldId="287"/>
            <ac:spMk id="14" creationId="{9859B222-102A-422B-94BC-2413495A5D34}"/>
          </ac:spMkLst>
        </pc:spChg>
        <pc:picChg chg="add del mod">
          <ac:chgData name="Nrupen Desai" userId="7ab64cc53393d8a7" providerId="LiveId" clId="{267634EE-B3BF-4D16-8237-F1EFA49368DC}" dt="2018-04-14T22:11:53.413" v="1255" actId="478"/>
          <ac:picMkLst>
            <pc:docMk/>
            <pc:sldMk cId="2757322081" sldId="287"/>
            <ac:picMk id="7" creationId="{5317FFEC-BAE0-46BF-9CA5-6C4C86F52996}"/>
          </ac:picMkLst>
        </pc:picChg>
        <pc:picChg chg="add mod">
          <ac:chgData name="Nrupen Desai" userId="7ab64cc53393d8a7" providerId="LiveId" clId="{267634EE-B3BF-4D16-8237-F1EFA49368DC}" dt="2018-04-14T22:12:14.375" v="1259" actId="14100"/>
          <ac:picMkLst>
            <pc:docMk/>
            <pc:sldMk cId="2757322081" sldId="287"/>
            <ac:picMk id="10" creationId="{F56F311A-38C0-48C1-9816-27FA2111B906}"/>
          </ac:picMkLst>
        </pc:picChg>
        <pc:picChg chg="del">
          <ac:chgData name="Nrupen Desai" userId="7ab64cc53393d8a7" providerId="LiveId" clId="{267634EE-B3BF-4D16-8237-F1EFA49368DC}" dt="2018-04-14T22:09:20.272" v="1246" actId="478"/>
          <ac:picMkLst>
            <pc:docMk/>
            <pc:sldMk cId="2757322081" sldId="287"/>
            <ac:picMk id="13" creationId="{3857D4AC-4B08-4305-BCFE-CD7D78A56CCD}"/>
          </ac:picMkLst>
        </pc:picChg>
      </pc:sldChg>
      <pc:sldChg chg="addSp delSp modSp add">
        <pc:chgData name="Nrupen Desai" userId="7ab64cc53393d8a7" providerId="LiveId" clId="{267634EE-B3BF-4D16-8237-F1EFA49368DC}" dt="2018-04-14T22:31:02.732" v="1646" actId="20577"/>
        <pc:sldMkLst>
          <pc:docMk/>
          <pc:sldMk cId="3147906573" sldId="288"/>
        </pc:sldMkLst>
        <pc:spChg chg="del mod">
          <ac:chgData name="Nrupen Desai" userId="7ab64cc53393d8a7" providerId="LiveId" clId="{267634EE-B3BF-4D16-8237-F1EFA49368DC}" dt="2018-04-14T22:17:25.824" v="1406" actId="20577"/>
          <ac:spMkLst>
            <pc:docMk/>
            <pc:sldMk cId="3147906573" sldId="288"/>
            <ac:spMk id="10" creationId="{1DC27D86-0EBF-4AB4-886A-FC2C8B8E6B23}"/>
          </ac:spMkLst>
        </pc:spChg>
        <pc:spChg chg="add mod">
          <ac:chgData name="Nrupen Desai" userId="7ab64cc53393d8a7" providerId="LiveId" clId="{267634EE-B3BF-4D16-8237-F1EFA49368DC}" dt="2018-04-14T22:31:02.732" v="1646" actId="20577"/>
          <ac:spMkLst>
            <pc:docMk/>
            <pc:sldMk cId="3147906573" sldId="288"/>
            <ac:spMk id="12" creationId="{12CE0F9A-F497-40C0-B95A-9E1D95FD3A22}"/>
          </ac:spMkLst>
        </pc:spChg>
        <pc:picChg chg="add del mod">
          <ac:chgData name="Nrupen Desai" userId="7ab64cc53393d8a7" providerId="LiveId" clId="{267634EE-B3BF-4D16-8237-F1EFA49368DC}" dt="2018-04-14T22:19:29.312" v="1430" actId="478"/>
          <ac:picMkLst>
            <pc:docMk/>
            <pc:sldMk cId="3147906573" sldId="288"/>
            <ac:picMk id="3" creationId="{F0F690EC-C92D-48D6-AAF0-E0A257F31EFC}"/>
          </ac:picMkLst>
        </pc:picChg>
        <pc:picChg chg="del">
          <ac:chgData name="Nrupen Desai" userId="7ab64cc53393d8a7" providerId="LiveId" clId="{267634EE-B3BF-4D16-8237-F1EFA49368DC}" dt="2018-04-14T22:13:16.505" v="1316" actId="478"/>
          <ac:picMkLst>
            <pc:docMk/>
            <pc:sldMk cId="3147906573" sldId="288"/>
            <ac:picMk id="7" creationId="{DC67F791-750D-4F46-802F-FE325EE8281E}"/>
          </ac:picMkLst>
        </pc:picChg>
        <pc:picChg chg="add mod">
          <ac:chgData name="Nrupen Desai" userId="7ab64cc53393d8a7" providerId="LiveId" clId="{267634EE-B3BF-4D16-8237-F1EFA49368DC}" dt="2018-04-14T22:20:36.494" v="1441" actId="14100"/>
          <ac:picMkLst>
            <pc:docMk/>
            <pc:sldMk cId="3147906573" sldId="288"/>
            <ac:picMk id="11" creationId="{92C6143D-1D8A-4BFF-B4C7-18D79DE394A8}"/>
          </ac:picMkLst>
        </pc:picChg>
      </pc:sldChg>
      <pc:sldChg chg="addSp delSp modSp add">
        <pc:chgData name="Nrupen Desai" userId="7ab64cc53393d8a7" providerId="LiveId" clId="{267634EE-B3BF-4D16-8237-F1EFA49368DC}" dt="2018-04-14T22:31:16.984" v="1658" actId="20577"/>
        <pc:sldMkLst>
          <pc:docMk/>
          <pc:sldMk cId="890777681" sldId="289"/>
        </pc:sldMkLst>
        <pc:spChg chg="add del mod">
          <ac:chgData name="Nrupen Desai" userId="7ab64cc53393d8a7" providerId="LiveId" clId="{267634EE-B3BF-4D16-8237-F1EFA49368DC}" dt="2018-04-14T22:31:16.984" v="1658" actId="20577"/>
          <ac:spMkLst>
            <pc:docMk/>
            <pc:sldMk cId="890777681" sldId="289"/>
            <ac:spMk id="10" creationId="{1DC27D86-0EBF-4AB4-886A-FC2C8B8E6B23}"/>
          </ac:spMkLst>
        </pc:spChg>
        <pc:picChg chg="del">
          <ac:chgData name="Nrupen Desai" userId="7ab64cc53393d8a7" providerId="LiveId" clId="{267634EE-B3BF-4D16-8237-F1EFA49368DC}" dt="2018-04-14T22:14:45.673" v="1323" actId="478"/>
          <ac:picMkLst>
            <pc:docMk/>
            <pc:sldMk cId="890777681" sldId="289"/>
            <ac:picMk id="3" creationId="{F0F690EC-C92D-48D6-AAF0-E0A257F31EFC}"/>
          </ac:picMkLst>
        </pc:picChg>
        <pc:picChg chg="add mod">
          <ac:chgData name="Nrupen Desai" userId="7ab64cc53393d8a7" providerId="LiveId" clId="{267634EE-B3BF-4D16-8237-F1EFA49368DC}" dt="2018-04-14T22:14:58.417" v="1326" actId="14100"/>
          <ac:picMkLst>
            <pc:docMk/>
            <pc:sldMk cId="890777681" sldId="289"/>
            <ac:picMk id="7" creationId="{264F1AF4-AFB7-4030-AE95-7165B1775C18}"/>
          </ac:picMkLst>
        </pc:picChg>
      </pc:sldChg>
      <pc:sldChg chg="addSp delSp modSp add ord">
        <pc:chgData name="Nrupen Desai" userId="7ab64cc53393d8a7" providerId="LiveId" clId="{267634EE-B3BF-4D16-8237-F1EFA49368DC}" dt="2018-04-14T22:28:24.460" v="1597" actId="20577"/>
        <pc:sldMkLst>
          <pc:docMk/>
          <pc:sldMk cId="1250277280" sldId="290"/>
        </pc:sldMkLst>
        <pc:spChg chg="add del mod">
          <ac:chgData name="Nrupen Desai" userId="7ab64cc53393d8a7" providerId="LiveId" clId="{267634EE-B3BF-4D16-8237-F1EFA49368DC}" dt="2018-04-14T22:28:24.460" v="1597" actId="20577"/>
          <ac:spMkLst>
            <pc:docMk/>
            <pc:sldMk cId="1250277280" sldId="290"/>
            <ac:spMk id="10" creationId="{1DC27D86-0EBF-4AB4-886A-FC2C8B8E6B23}"/>
          </ac:spMkLst>
        </pc:spChg>
        <pc:picChg chg="del">
          <ac:chgData name="Nrupen Desai" userId="7ab64cc53393d8a7" providerId="LiveId" clId="{267634EE-B3BF-4D16-8237-F1EFA49368DC}" dt="2018-04-14T22:17:33.029" v="1407" actId="478"/>
          <ac:picMkLst>
            <pc:docMk/>
            <pc:sldMk cId="1250277280" sldId="290"/>
            <ac:picMk id="3" creationId="{F0F690EC-C92D-48D6-AAF0-E0A257F31EFC}"/>
          </ac:picMkLst>
        </pc:picChg>
        <pc:picChg chg="add mod">
          <ac:chgData name="Nrupen Desai" userId="7ab64cc53393d8a7" providerId="LiveId" clId="{267634EE-B3BF-4D16-8237-F1EFA49368DC}" dt="2018-04-14T22:18:54.929" v="1427" actId="14100"/>
          <ac:picMkLst>
            <pc:docMk/>
            <pc:sldMk cId="1250277280" sldId="290"/>
            <ac:picMk id="7" creationId="{DA28BEFD-7C13-4174-94D3-DB8C79C72827}"/>
          </ac:picMkLst>
        </pc:picChg>
      </pc:sldChg>
      <pc:sldChg chg="addSp delSp modSp add">
        <pc:chgData name="Nrupen Desai" userId="7ab64cc53393d8a7" providerId="LiveId" clId="{267634EE-B3BF-4D16-8237-F1EFA49368DC}" dt="2018-04-14T22:17:02.029" v="1403" actId="20577"/>
        <pc:sldMkLst>
          <pc:docMk/>
          <pc:sldMk cId="3767934454" sldId="291"/>
        </pc:sldMkLst>
        <pc:spChg chg="mod">
          <ac:chgData name="Nrupen Desai" userId="7ab64cc53393d8a7" providerId="LiveId" clId="{267634EE-B3BF-4D16-8237-F1EFA49368DC}" dt="2018-04-14T22:17:02.029" v="1403" actId="20577"/>
          <ac:spMkLst>
            <pc:docMk/>
            <pc:sldMk cId="3767934454" sldId="291"/>
            <ac:spMk id="2" creationId="{00000000-0000-0000-0000-000000000000}"/>
          </ac:spMkLst>
        </pc:spChg>
        <pc:spChg chg="ord">
          <ac:chgData name="Nrupen Desai" userId="7ab64cc53393d8a7" providerId="LiveId" clId="{267634EE-B3BF-4D16-8237-F1EFA49368DC}" dt="2018-04-14T22:16:18.296" v="1338" actId="166"/>
          <ac:spMkLst>
            <pc:docMk/>
            <pc:sldMk cId="3767934454" sldId="291"/>
            <ac:spMk id="8" creationId="{00000000-0000-0000-0000-000000000000}"/>
          </ac:spMkLst>
        </pc:spChg>
        <pc:picChg chg="add mod">
          <ac:chgData name="Nrupen Desai" userId="7ab64cc53393d8a7" providerId="LiveId" clId="{267634EE-B3BF-4D16-8237-F1EFA49368DC}" dt="2018-04-14T22:16:07.932" v="1337" actId="1037"/>
          <ac:picMkLst>
            <pc:docMk/>
            <pc:sldMk cId="3767934454" sldId="291"/>
            <ac:picMk id="7" creationId="{D0A3DE5D-02D5-424F-8F0F-532ECE6E5456}"/>
          </ac:picMkLst>
        </pc:picChg>
        <pc:picChg chg="del">
          <ac:chgData name="Nrupen Desai" userId="7ab64cc53393d8a7" providerId="LiveId" clId="{267634EE-B3BF-4D16-8237-F1EFA49368DC}" dt="2018-04-14T22:15:12.250" v="1328" actId="478"/>
          <ac:picMkLst>
            <pc:docMk/>
            <pc:sldMk cId="3767934454" sldId="291"/>
            <ac:picMk id="10" creationId="{F56F311A-38C0-48C1-9816-27FA2111B906}"/>
          </ac:picMkLst>
        </pc:picChg>
      </pc:sldChg>
      <pc:sldChg chg="addSp delSp modSp add ord">
        <pc:chgData name="Nrupen Desai" userId="7ab64cc53393d8a7" providerId="LiveId" clId="{267634EE-B3BF-4D16-8237-F1EFA49368DC}" dt="2018-04-14T22:24:27.147" v="1494" actId="20577"/>
        <pc:sldMkLst>
          <pc:docMk/>
          <pc:sldMk cId="3519772160" sldId="292"/>
        </pc:sldMkLst>
        <pc:spChg chg="mod">
          <ac:chgData name="Nrupen Desai" userId="7ab64cc53393d8a7" providerId="LiveId" clId="{267634EE-B3BF-4D16-8237-F1EFA49368DC}" dt="2018-04-14T22:24:27.147" v="1494" actId="20577"/>
          <ac:spMkLst>
            <pc:docMk/>
            <pc:sldMk cId="3519772160" sldId="292"/>
            <ac:spMk id="2" creationId="{00000000-0000-0000-0000-000000000000}"/>
          </ac:spMkLst>
        </pc:spChg>
        <pc:picChg chg="del">
          <ac:chgData name="Nrupen Desai" userId="7ab64cc53393d8a7" providerId="LiveId" clId="{267634EE-B3BF-4D16-8237-F1EFA49368DC}" dt="2018-04-14T22:21:27.055" v="1444" actId="478"/>
          <ac:picMkLst>
            <pc:docMk/>
            <pc:sldMk cId="3519772160" sldId="292"/>
            <ac:picMk id="7" creationId="{A4D56309-4DBC-4417-A0E2-6727BD337BF7}"/>
          </ac:picMkLst>
        </pc:picChg>
        <pc:picChg chg="add del mod">
          <ac:chgData name="Nrupen Desai" userId="7ab64cc53393d8a7" providerId="LiveId" clId="{267634EE-B3BF-4D16-8237-F1EFA49368DC}" dt="2018-04-14T22:21:55.441" v="1446" actId="478"/>
          <ac:picMkLst>
            <pc:docMk/>
            <pc:sldMk cId="3519772160" sldId="292"/>
            <ac:picMk id="9" creationId="{EBE5E15F-5409-4958-B8DB-7ECD2AB889B0}"/>
          </ac:picMkLst>
        </pc:picChg>
        <pc:picChg chg="add mod">
          <ac:chgData name="Nrupen Desai" userId="7ab64cc53393d8a7" providerId="LiveId" clId="{267634EE-B3BF-4D16-8237-F1EFA49368DC}" dt="2018-04-14T22:22:57.677" v="1450" actId="14100"/>
          <ac:picMkLst>
            <pc:docMk/>
            <pc:sldMk cId="3519772160" sldId="292"/>
            <ac:picMk id="10" creationId="{234AE93B-6FC8-4BF2-92F1-ED72359814FA}"/>
          </ac:picMkLst>
        </pc:picChg>
        <pc:picChg chg="add mod">
          <ac:chgData name="Nrupen Desai" userId="7ab64cc53393d8a7" providerId="LiveId" clId="{267634EE-B3BF-4D16-8237-F1EFA49368DC}" dt="2018-04-14T22:23:35.099" v="1453" actId="14100"/>
          <ac:picMkLst>
            <pc:docMk/>
            <pc:sldMk cId="3519772160" sldId="292"/>
            <ac:picMk id="11" creationId="{0FF7C8DF-715E-4DCD-900B-8F1496DB67BB}"/>
          </ac:picMkLst>
        </pc:picChg>
      </pc:sldChg>
    </pc:docChg>
  </pc:docChgLst>
</pc:chgInfo>
</file>

<file path=ppt/media/image10.png>
</file>

<file path=ppt/media/image3.gif>
</file>

<file path=ppt/media/image4.png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9B52EB-5152-7F4C-96A9-5C561A8947BD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CDC12-130D-064F-9ABC-C577C91ECD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767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58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625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18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3809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9447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74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67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8403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387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933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98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00DB7-509E-9F4A-A7F8-2FBF35834697}" type="datetimeFigureOut">
              <a:rPr lang="en-US" smtClean="0"/>
              <a:t>10/13/2018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D1179-C3C5-6243-B3F9-8C26133D3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3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kta.com/products/adaptive-multi-factor-authentication/" TargetMode="External"/><Relationship Id="rId3" Type="http://schemas.openxmlformats.org/officeDocument/2006/relationships/hyperlink" Target="https://interset.com/videos/GuidetoDeeplearning" TargetMode="External"/><Relationship Id="rId7" Type="http://schemas.openxmlformats.org/officeDocument/2006/relationships/hyperlink" Target="https://www.okta.com/iam-identity-and-access-management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rxiv.org/abs/1709.10000v1" TargetMode="External"/><Relationship Id="rId5" Type="http://schemas.openxmlformats.org/officeDocument/2006/relationships/hyperlink" Target="https://www.shieldx.com/wp-content/uploads/2018/02/ShieldX_White_Paper-Machine_Learning_for_Micro-Segmentation-WEB_0202" TargetMode="External"/><Relationship Id="rId4" Type="http://schemas.openxmlformats.org/officeDocument/2006/relationships/hyperlink" Target="https://www.youtube.com/watch?v=BSCafDlyzbI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avdatascience/DHS-Cyber-Security-Policy" TargetMode="Externa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.eps"/>
          <p:cNvPicPr>
            <a:picLocks noChangeAspect="1"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13727"/>
            <a:ext cx="4031633" cy="4829773"/>
          </a:xfrm>
          <a:prstGeom prst="rect">
            <a:avLst/>
          </a:prstGeom>
        </p:spPr>
      </p:pic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1858" y="4564717"/>
            <a:ext cx="2722902" cy="45126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3661" y="427372"/>
            <a:ext cx="7907487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DHS Battle Insider Threats and Maintain National Cyber Security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Final Presentation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</a:rPr>
              <a:t>10/12/2018 - 10/14/2018</a:t>
            </a:r>
          </a:p>
          <a:p>
            <a:pPr algn="ctr"/>
            <a:endParaRPr lang="en-US" sz="1400" b="1" dirty="0">
              <a:solidFill>
                <a:schemeClr val="bg1"/>
              </a:solidFill>
            </a:endParaRPr>
          </a:p>
          <a:p>
            <a:pPr algn="ctr"/>
            <a:r>
              <a:rPr lang="en-US" sz="2400" b="1" u="sng" dirty="0">
                <a:solidFill>
                  <a:schemeClr val="bg1"/>
                </a:solidFill>
              </a:rPr>
              <a:t>Group 2</a:t>
            </a:r>
          </a:p>
          <a:p>
            <a:pPr algn="ctr"/>
            <a:endParaRPr lang="en-US" sz="2400" b="1" dirty="0">
              <a:solidFill>
                <a:schemeClr val="bg1"/>
              </a:solidFill>
            </a:endParaRPr>
          </a:p>
          <a:p>
            <a:pPr lvl="1" algn="ctr"/>
            <a:r>
              <a:rPr lang="en-US" sz="1400" b="1" dirty="0">
                <a:solidFill>
                  <a:schemeClr val="bg1"/>
                </a:solidFill>
              </a:rPr>
              <a:t>	</a:t>
            </a:r>
          </a:p>
          <a:p>
            <a:pPr algn="ctr"/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95056" y="3134074"/>
            <a:ext cx="16657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bg1"/>
                </a:solidFill>
              </a:rPr>
              <a:t>Gaurav Sharma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179B77-3E6D-4BC8-A051-2DC2941315A8}"/>
              </a:ext>
            </a:extLst>
          </p:cNvPr>
          <p:cNvSpPr txBox="1"/>
          <p:nvPr/>
        </p:nvSpPr>
        <p:spPr>
          <a:xfrm>
            <a:off x="5495056" y="3696538"/>
            <a:ext cx="25691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bg1"/>
                </a:solidFill>
              </a:rPr>
              <a:t>Sai Kiran Kumar </a:t>
            </a:r>
            <a:r>
              <a:rPr lang="en-US" sz="1400" b="1" dirty="0" err="1">
                <a:solidFill>
                  <a:schemeClr val="bg1"/>
                </a:solidFill>
              </a:rPr>
              <a:t>Rayanapati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36CCC1-574F-4BA1-95D1-AF52DCDA5631}"/>
              </a:ext>
            </a:extLst>
          </p:cNvPr>
          <p:cNvSpPr txBox="1"/>
          <p:nvPr/>
        </p:nvSpPr>
        <p:spPr>
          <a:xfrm>
            <a:off x="5482127" y="4004315"/>
            <a:ext cx="22113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bg1"/>
                </a:solidFill>
              </a:rPr>
              <a:t>V M Naveen Chatlapalli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080A9E-C64D-495D-92AD-3299EABAB00F}"/>
              </a:ext>
            </a:extLst>
          </p:cNvPr>
          <p:cNvSpPr txBox="1"/>
          <p:nvPr/>
        </p:nvSpPr>
        <p:spPr>
          <a:xfrm>
            <a:off x="5482127" y="3414274"/>
            <a:ext cx="14013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1400" b="1" dirty="0">
                <a:solidFill>
                  <a:schemeClr val="bg1"/>
                </a:solidFill>
              </a:rPr>
              <a:t>Preeti </a:t>
            </a:r>
            <a:r>
              <a:rPr lang="en-US" sz="1400" b="1" dirty="0" err="1">
                <a:solidFill>
                  <a:schemeClr val="bg1"/>
                </a:solidFill>
              </a:rPr>
              <a:t>Preeti</a:t>
            </a:r>
            <a:endParaRPr 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5545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73890" y="122663"/>
            <a:ext cx="8693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defTabSz="914400">
              <a:defRPr/>
            </a:pPr>
            <a:r>
              <a:rPr lang="en-US" sz="2400" b="1" dirty="0">
                <a:solidFill>
                  <a:schemeClr val="bg2">
                    <a:lumMod val="10000"/>
                  </a:schemeClr>
                </a:solidFill>
              </a:rPr>
              <a:t>Solving the access and monitoring, logging and tracking all administrative changes to its systems using Blockchain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252" y="887906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17730D-A5B4-4960-9384-660F909FA8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2127" y="1086470"/>
            <a:ext cx="7865805" cy="38891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D028A8-0BB9-4331-9ADD-F4745F11D2B4}"/>
              </a:ext>
            </a:extLst>
          </p:cNvPr>
          <p:cNvSpPr/>
          <p:nvPr/>
        </p:nvSpPr>
        <p:spPr>
          <a:xfrm>
            <a:off x="6480001" y="4937677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700" b="1" dirty="0">
                <a:solidFill>
                  <a:srgbClr val="000000"/>
                </a:solidFill>
              </a:rPr>
              <a:t>Source</a:t>
            </a:r>
            <a:r>
              <a:rPr lang="en-US" sz="800" dirty="0">
                <a:solidFill>
                  <a:schemeClr val="bg2">
                    <a:lumMod val="10000"/>
                  </a:schemeClr>
                </a:solidFill>
              </a:rPr>
              <a:t> [1709.10000v1] Using Blockchain and smart contracts </a:t>
            </a:r>
            <a:endParaRPr lang="en-US" sz="700" dirty="0"/>
          </a:p>
        </p:txBody>
      </p:sp>
    </p:spTree>
    <p:extLst>
      <p:ext uri="{BB962C8B-B14F-4D97-AF65-F5344CB8AC3E}">
        <p14:creationId xmlns:p14="http://schemas.microsoft.com/office/powerpoint/2010/main" val="1248268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214122"/>
            <a:ext cx="8693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 defTabSz="914400">
              <a:defRPr/>
            </a:pPr>
            <a:r>
              <a:rPr lang="en-US" sz="2400" b="1"/>
              <a:t>Future of Cyber </a:t>
            </a:r>
            <a:r>
              <a:rPr lang="en-US" sz="2400" b="1" dirty="0"/>
              <a:t>Security </a:t>
            </a:r>
            <a:endParaRPr lang="en-US" sz="24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4249" y="775229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750C4A-84F5-4E1E-9C91-AA0DE3290C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62116" y="927465"/>
            <a:ext cx="8224683" cy="408992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FCC227F-B921-4C64-8CE2-310A3055CCBD}"/>
              </a:ext>
            </a:extLst>
          </p:cNvPr>
          <p:cNvSpPr/>
          <p:nvPr/>
        </p:nvSpPr>
        <p:spPr>
          <a:xfrm>
            <a:off x="4806754" y="4786039"/>
            <a:ext cx="45394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b="1" dirty="0">
                <a:solidFill>
                  <a:srgbClr val="000000"/>
                </a:solidFill>
                <a:latin typeface="+mj-lt"/>
              </a:rPr>
              <a:t>Source:</a:t>
            </a:r>
            <a:r>
              <a:rPr lang="en-US" sz="800" dirty="0">
                <a:solidFill>
                  <a:srgbClr val="000000"/>
                </a:solidFill>
                <a:latin typeface="+mj-lt"/>
              </a:rPr>
              <a:t> Machine Learning: Practical Applications for Cybersecurity. (2018, March 14). Retrieved from https://www.recordedfuture.com/machine-learning-cybersecurity-applications/</a:t>
            </a:r>
            <a:endParaRPr lang="en-US" sz="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09686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A72B1B3-6198-4DA9-9344-4873DFD22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91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84249" y="346893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Summary</a:t>
            </a:r>
          </a:p>
        </p:txBody>
      </p:sp>
      <p:sp>
        <p:nvSpPr>
          <p:cNvPr id="8" name="Rectangle 7"/>
          <p:cNvSpPr/>
          <p:nvPr/>
        </p:nvSpPr>
        <p:spPr>
          <a:xfrm>
            <a:off x="284249" y="1081124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9D8074-2CDB-4155-A58F-B5BBDAC0E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74238"/>
            <a:ext cx="7678615" cy="305889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DHS Battle Insider Threats and Maintaining the National Cyber Security</a:t>
            </a: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Clearly explained unifying components and tools used</a:t>
            </a: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Strategies to secure network and reduce the data centers</a:t>
            </a: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Explained FDCC Standards for compliance regulations</a:t>
            </a: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Advised the smart contracts in blockchain for logging and tracking admin tools</a:t>
            </a:r>
          </a:p>
          <a:p>
            <a:r>
              <a:rPr lang="en-US" sz="2000" dirty="0">
                <a:solidFill>
                  <a:schemeClr val="bg2">
                    <a:lumMod val="10000"/>
                  </a:schemeClr>
                </a:solidFill>
              </a:rPr>
              <a:t>Future of cyber security</a:t>
            </a:r>
          </a:p>
          <a:p>
            <a:pPr marL="0" indent="0">
              <a:buNone/>
            </a:pPr>
            <a:endParaRPr lang="en-US" sz="2000" dirty="0">
              <a:solidFill>
                <a:schemeClr val="bg2">
                  <a:lumMod val="1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1662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dirty="0"/>
              <a:t>References</a:t>
            </a:r>
            <a:endParaRPr lang="en-US" sz="2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84249" y="1081124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9D8074-2CDB-4155-A58F-B5BBDAC0E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4249" y="3444824"/>
            <a:ext cx="7678615" cy="12418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b="1" dirty="0">
                <a:solidFill>
                  <a:schemeClr val="bg2">
                    <a:lumMod val="10000"/>
                  </a:schemeClr>
                </a:solidFill>
              </a:rPr>
              <a:t>Video Sources:</a:t>
            </a:r>
          </a:p>
          <a:p>
            <a:pPr marL="0" indent="0">
              <a:buNone/>
            </a:pPr>
            <a:r>
              <a:rPr lang="en-US" sz="1400" b="1" dirty="0"/>
              <a:t>	</a:t>
            </a:r>
            <a:r>
              <a:rPr lang="en-US" sz="1400" b="1" dirty="0">
                <a:hlinkClick r:id="rId3"/>
              </a:rPr>
              <a:t>https://interset.com/videos/GuidetoDeeplearning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	</a:t>
            </a:r>
            <a:r>
              <a:rPr lang="en-US" sz="1400" b="1" dirty="0">
                <a:hlinkClick r:id="rId4"/>
              </a:rPr>
              <a:t>https://www.youtube.com/watch?v=BSCafDlyzbI</a:t>
            </a:r>
            <a:endParaRPr lang="en-US" sz="1400" b="1" dirty="0"/>
          </a:p>
          <a:p>
            <a:pPr marL="0" indent="0">
              <a:buNone/>
            </a:pPr>
            <a:endParaRPr lang="en-US" sz="1400" b="1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6112AA46-74B5-4673-B268-02A0D1DCCAD4}"/>
              </a:ext>
            </a:extLst>
          </p:cNvPr>
          <p:cNvSpPr txBox="1">
            <a:spLocks/>
          </p:cNvSpPr>
          <p:nvPr/>
        </p:nvSpPr>
        <p:spPr>
          <a:xfrm>
            <a:off x="353075" y="1376168"/>
            <a:ext cx="7678615" cy="12418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endParaRPr lang="en-US" sz="20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3D413C-19D2-4EBE-93AD-C82E5936AF18}"/>
              </a:ext>
            </a:extLst>
          </p:cNvPr>
          <p:cNvSpPr/>
          <p:nvPr/>
        </p:nvSpPr>
        <p:spPr>
          <a:xfrm>
            <a:off x="457199" y="1315593"/>
            <a:ext cx="8505749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ShieldX Networks. (n.d.). Retrieved from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hlinkClick r:id="rId5"/>
              </a:rPr>
              <a:t>https://www.shieldx.com/wp-content/uploads/2018/02/ShieldX_White_Paper-Machine_Learning_for_Micro-Segmentation-WEB_0202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[1709.10000v1] Using Blockchain and smart contracts for secure data provenance management. (n.d.). Retrieved from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hlinkClick r:id="rId6"/>
              </a:rPr>
              <a:t>https://arxiv.org/abs/1709.10000v1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IAM (Identity and Access Management).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n.d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). Retrieved from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hlinkClick r:id="rId7"/>
              </a:rPr>
              <a:t>https://www.okta.com/iam-identity-and-access-management/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Adaptive Multi-Factor Authentication - New Q2 FY19. (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n.d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). Retrieved from 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  <a:hlinkClick r:id="rId8"/>
              </a:rPr>
              <a:t>https://www.okta.com/products/adaptive-multi-factor-authentication/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Andress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, J., &amp;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Winterfeld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, S. (2014). Cyber Warfare : Techniques, Tactics and Tools for Security Practitioners (Vol. Second edition). Waltham, Massachusetts: </a:t>
            </a: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Syngress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. Retrieved from </a:t>
            </a:r>
          </a:p>
          <a:p>
            <a:pPr marL="228600" indent="-228600">
              <a:buAutoNum type="arabicPeriod"/>
            </a:pP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228600" indent="-228600">
              <a:buAutoNum type="arabicPeriod"/>
            </a:pP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5175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309" y="4344077"/>
            <a:ext cx="2767912" cy="458727"/>
          </a:xfrm>
          <a:prstGeom prst="rect">
            <a:avLst/>
          </a:prstGeom>
        </p:spPr>
      </p:pic>
      <p:pic>
        <p:nvPicPr>
          <p:cNvPr id="8" name="Picture 7" descr="gray.eps"/>
          <p:cNvPicPr>
            <a:picLocks noChangeAspect="1"/>
          </p:cNvPicPr>
          <p:nvPr/>
        </p:nvPicPr>
        <p:blipFill>
          <a:blip r:embed="rId3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772"/>
            <a:ext cx="4186445" cy="501523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8782"/>
            <a:ext cx="9144000" cy="14109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08" y="762712"/>
            <a:ext cx="2068346" cy="687570"/>
          </a:xfrm>
          <a:prstGeom prst="rect">
            <a:avLst/>
          </a:prstGeom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3515373" y="726808"/>
            <a:ext cx="481708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tx1">
                    <a:lumMod val="50000"/>
                  </a:schemeClr>
                </a:solidFill>
                <a:hlinkClick r:id="rId5"/>
              </a:rPr>
              <a:t>“</a:t>
            </a:r>
            <a:r>
              <a:rPr lang="en-US" altLang="en-US" sz="2000" b="1" dirty="0">
                <a:solidFill>
                  <a:srgbClr val="24292E"/>
                </a:solidFill>
                <a:hlinkClick r:id="rId5"/>
              </a:rPr>
              <a:t>https://github.com/</a:t>
            </a:r>
            <a:r>
              <a:rPr lang="en-US" altLang="en-US" sz="2000" b="1" dirty="0" err="1">
                <a:solidFill>
                  <a:srgbClr val="24292E"/>
                </a:solidFill>
                <a:hlinkClick r:id="rId5"/>
              </a:rPr>
              <a:t>navdatascience</a:t>
            </a:r>
            <a:r>
              <a:rPr lang="en-US" altLang="en-US" sz="2000" b="1" dirty="0">
                <a:solidFill>
                  <a:srgbClr val="24292E"/>
                </a:solidFill>
                <a:hlinkClick r:id="rId5"/>
              </a:rPr>
              <a:t>/DHS-Cyber-Security-Policy</a:t>
            </a:r>
            <a:r>
              <a:rPr lang="en-US" altLang="en-US" sz="2000" b="1" dirty="0">
                <a:solidFill>
                  <a:srgbClr val="24292E"/>
                </a:solidFill>
              </a:rPr>
              <a:t>”</a:t>
            </a:r>
            <a:endParaRPr lang="en-US" altLang="en-US" sz="2000" b="1" dirty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84F4B49B-9385-48AD-9940-A08C8F770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041" y="2154479"/>
            <a:ext cx="5742370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One single vulnerability is all an attacker needs!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200" b="1" dirty="0">
                <a:solidFill>
                  <a:schemeClr val="tx1">
                    <a:lumMod val="50000"/>
                  </a:schemeClr>
                </a:solidFill>
              </a:rPr>
              <a:t>				</a:t>
            </a:r>
            <a:r>
              <a:rPr lang="en-US" altLang="en-US" sz="2000" b="1" dirty="0">
                <a:solidFill>
                  <a:schemeClr val="tx1">
                    <a:lumMod val="50000"/>
                  </a:schemeClr>
                </a:solidFill>
              </a:rPr>
              <a:t>Window Snyder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tx1">
                    <a:lumMod val="50000"/>
                  </a:schemeClr>
                </a:solidFill>
              </a:rPr>
              <a:t>			       Chief Security Officer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tx1">
                    <a:lumMod val="50000"/>
                  </a:schemeClr>
                </a:solidFill>
              </a:rPr>
              <a:t>					  (Intel)</a:t>
            </a:r>
            <a:endParaRPr lang="en-US" altLang="en-US" sz="2000" b="1" dirty="0"/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17769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ed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309" y="4344077"/>
            <a:ext cx="2767912" cy="458727"/>
          </a:xfrm>
          <a:prstGeom prst="rect">
            <a:avLst/>
          </a:prstGeom>
        </p:spPr>
      </p:pic>
      <p:pic>
        <p:nvPicPr>
          <p:cNvPr id="8" name="Picture 7" descr="gray.eps"/>
          <p:cNvPicPr>
            <a:picLocks noChangeAspect="1"/>
          </p:cNvPicPr>
          <p:nvPr/>
        </p:nvPicPr>
        <p:blipFill>
          <a:blip r:embed="rId3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772"/>
            <a:ext cx="4186445" cy="5015233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8782"/>
            <a:ext cx="9144000" cy="14109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84F4B49B-9385-48AD-9940-A08C8F770B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89838" y="586019"/>
            <a:ext cx="3516923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THANK YOU!!!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86AD33F2-5824-482E-BE35-029C882452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9095" y="2299246"/>
            <a:ext cx="4186445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4000" b="1" dirty="0">
                <a:solidFill>
                  <a:schemeClr val="tx1">
                    <a:lumMod val="50000"/>
                  </a:schemeClr>
                </a:solidFill>
                <a:highlight>
                  <a:srgbClr val="FFFF00"/>
                </a:highlight>
              </a:rPr>
              <a:t>ANY QUESTIONS?</a:t>
            </a:r>
            <a:endParaRPr kumimoji="0" lang="en-US" altLang="en-US" sz="2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08733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Table of Content</a:t>
            </a:r>
          </a:p>
        </p:txBody>
      </p:sp>
      <p:sp>
        <p:nvSpPr>
          <p:cNvPr id="8" name="Rectangle 7"/>
          <p:cNvSpPr/>
          <p:nvPr/>
        </p:nvSpPr>
        <p:spPr>
          <a:xfrm>
            <a:off x="190500" y="1006438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D2246A-AE9B-4D1B-AA3A-C8D4132B9868}"/>
              </a:ext>
            </a:extLst>
          </p:cNvPr>
          <p:cNvSpPr/>
          <p:nvPr/>
        </p:nvSpPr>
        <p:spPr>
          <a:xfrm>
            <a:off x="292740" y="1264933"/>
            <a:ext cx="7844762" cy="3024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Introduction (Challenges &amp; Solutions)</a:t>
            </a:r>
          </a:p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Solving the challenge of Unifying components</a:t>
            </a:r>
          </a:p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Reducing the number of data centers and strengthen the components</a:t>
            </a:r>
          </a:p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FDCC Standards for the compliance regulations</a:t>
            </a:r>
          </a:p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 Solving the administrative changes in the Systems</a:t>
            </a:r>
          </a:p>
          <a:p>
            <a:pPr marL="8001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sz="1600" b="1" dirty="0">
                <a:solidFill>
                  <a:schemeClr val="bg2">
                    <a:lumMod val="10000"/>
                  </a:schemeClr>
                </a:solidFill>
                <a:ea typeface="SimSun" panose="02010600030101010101" pitchFamily="2" charset="-122"/>
                <a:cs typeface="Gautami" panose="020B0502040204020203" pitchFamily="34" charset="0"/>
              </a:rPr>
              <a:t>Future  of Cyber Security</a:t>
            </a:r>
          </a:p>
        </p:txBody>
      </p:sp>
    </p:spTree>
    <p:extLst>
      <p:ext uri="{BB962C8B-B14F-4D97-AF65-F5344CB8AC3E}">
        <p14:creationId xmlns:p14="http://schemas.microsoft.com/office/powerpoint/2010/main" val="124152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Introduction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190500" y="1006438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17D81A-A026-45E9-A34A-5C6CEE8797C6}"/>
              </a:ext>
            </a:extLst>
          </p:cNvPr>
          <p:cNvCxnSpPr>
            <a:cxnSpLocks/>
          </p:cNvCxnSpPr>
          <p:nvPr/>
        </p:nvCxnSpPr>
        <p:spPr>
          <a:xfrm>
            <a:off x="4673329" y="1414079"/>
            <a:ext cx="0" cy="282871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AE77E5B-C6DF-4FD8-B748-6E536F3F6ECA}"/>
              </a:ext>
            </a:extLst>
          </p:cNvPr>
          <p:cNvSpPr txBox="1"/>
          <p:nvPr/>
        </p:nvSpPr>
        <p:spPr>
          <a:xfrm>
            <a:off x="1355158" y="1310944"/>
            <a:ext cx="1208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Challenges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D05772-0C68-410D-9EFF-01EE07F8A6BA}"/>
              </a:ext>
            </a:extLst>
          </p:cNvPr>
          <p:cNvSpPr/>
          <p:nvPr/>
        </p:nvSpPr>
        <p:spPr>
          <a:xfrm>
            <a:off x="5909064" y="1328682"/>
            <a:ext cx="12531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Solutions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BC8711-CCD0-4B1C-BC17-9D06E874880B}"/>
              </a:ext>
            </a:extLst>
          </p:cNvPr>
          <p:cNvSpPr txBox="1"/>
          <p:nvPr/>
        </p:nvSpPr>
        <p:spPr>
          <a:xfrm>
            <a:off x="650410" y="1777111"/>
            <a:ext cx="37195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Unifying 21 component agencies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One secure network and reduce the number of data centers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Compliance regulations with FDCC Standards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Tracking and logging all administrative changes to its system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B50203-94E0-4300-8E8B-FA67B2E9B202}"/>
              </a:ext>
            </a:extLst>
          </p:cNvPr>
          <p:cNvSpPr txBox="1"/>
          <p:nvPr/>
        </p:nvSpPr>
        <p:spPr>
          <a:xfrm>
            <a:off x="4999715" y="1739749"/>
            <a:ext cx="37195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Explaining the tools to achieve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Azure as an example of secure network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Discussing in-depth of FDCC Standards</a:t>
            </a: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Implementing the smart contracts in Blockchain for giving the expected results</a:t>
            </a:r>
          </a:p>
        </p:txBody>
      </p:sp>
    </p:spTree>
    <p:extLst>
      <p:ext uri="{BB962C8B-B14F-4D97-AF65-F5344CB8AC3E}">
        <p14:creationId xmlns:p14="http://schemas.microsoft.com/office/powerpoint/2010/main" val="3145072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6602C50-6BDC-492B-A3A7-CF3907DA4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942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Solving the challenge of unifying 21 component agencies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90500" y="1006438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0702C9AF-EFFC-4C36-82C7-9D8CC063E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302901"/>
            <a:ext cx="8505749" cy="2966492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</a:rPr>
              <a:t>SSO – Single Sign On for much better UX(User Experience) &amp; Control 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To unify the access channels for each component agency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Centralized access control for each component agency 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Individually one SSO server dedicated(integrated with AD/LDAP) for each component agency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Seamless integration of all apps under single component agency</a:t>
            </a:r>
          </a:p>
          <a:p>
            <a:pPr marL="457200" lvl="1" indent="0">
              <a:buNone/>
            </a:pPr>
            <a:endParaRPr lang="en-US" sz="1600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</a:rPr>
              <a:t>SSO Hardening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SSO with MFA (multi factor authentication) for more restricted access to agency restricted assets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SSO with Digital Certificate with MFA for confidential assets</a:t>
            </a:r>
          </a:p>
          <a:p>
            <a:pPr lvl="1"/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SSO with MFA(Biometric verification) for highly confidential assets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919643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Okta - SSO &amp; IAM solutions</a:t>
            </a:r>
          </a:p>
        </p:txBody>
      </p:sp>
      <p:sp>
        <p:nvSpPr>
          <p:cNvPr id="8" name="Rectangle 7"/>
          <p:cNvSpPr/>
          <p:nvPr/>
        </p:nvSpPr>
        <p:spPr>
          <a:xfrm>
            <a:off x="190500" y="1006438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0702C9AF-EFFC-4C36-82C7-9D8CC063E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302901"/>
            <a:ext cx="8505749" cy="2776572"/>
          </a:xfrm>
        </p:spPr>
        <p:txBody>
          <a:bodyPr>
            <a:normAutofit lnSpcReduction="10000"/>
          </a:bodyPr>
          <a:lstStyle/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Secured Active Directory (AD/LDAP) integration</a:t>
            </a:r>
          </a:p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Real time security analysis and reporting dashboards </a:t>
            </a:r>
          </a:p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Adaptive authentication escalations based on configurable policies</a:t>
            </a:r>
          </a:p>
          <a:p>
            <a:pPr lvl="1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Location Context</a:t>
            </a:r>
          </a:p>
          <a:p>
            <a:pPr lvl="2"/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New location?</a:t>
            </a:r>
          </a:p>
          <a:p>
            <a:pPr lvl="1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Device Context</a:t>
            </a:r>
          </a:p>
          <a:p>
            <a:pPr lvl="2"/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New Device?</a:t>
            </a:r>
          </a:p>
          <a:p>
            <a:pPr lvl="1"/>
            <a:r>
              <a:rPr lang="en-US" sz="1400" dirty="0">
                <a:solidFill>
                  <a:schemeClr val="bg2">
                    <a:lumMod val="10000"/>
                  </a:schemeClr>
                </a:solidFill>
              </a:rPr>
              <a:t>Network Context</a:t>
            </a:r>
          </a:p>
          <a:p>
            <a:pPr lvl="2"/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New network address?</a:t>
            </a:r>
          </a:p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MFA includes OTP, Soft-Token, OKTA push tokens, Hard-Tokens, Biometric verifications</a:t>
            </a:r>
          </a:p>
          <a:p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Most popular in the industry</a:t>
            </a:r>
          </a:p>
        </p:txBody>
      </p:sp>
    </p:spTree>
    <p:extLst>
      <p:ext uri="{BB962C8B-B14F-4D97-AF65-F5344CB8AC3E}">
        <p14:creationId xmlns:p14="http://schemas.microsoft.com/office/powerpoint/2010/main" val="1688798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497168"/>
            <a:ext cx="9159973" cy="64633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9497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Secure network tools and implementing cloud infrastructure to reduce the number of data centers</a:t>
            </a:r>
          </a:p>
          <a:p>
            <a:pPr marL="285750" indent="-285750" defTabSz="914400">
              <a:defRPr/>
            </a:pPr>
            <a:br>
              <a:rPr lang="en-US" sz="2800" b="1" dirty="0"/>
            </a:br>
            <a:endParaRPr lang="en-US" sz="2800" b="1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0252" y="1296294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B651BD-C11F-4BAF-8110-BB65A2A478D6}"/>
              </a:ext>
            </a:extLst>
          </p:cNvPr>
          <p:cNvSpPr/>
          <p:nvPr/>
        </p:nvSpPr>
        <p:spPr>
          <a:xfrm>
            <a:off x="450621" y="1607125"/>
            <a:ext cx="787107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chemeClr val="bg2">
                    <a:lumMod val="10000"/>
                  </a:schemeClr>
                </a:solidFill>
              </a:rPr>
              <a:t>Logical Weapons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Reconnaissance Tools</a:t>
            </a:r>
          </a:p>
          <a:p>
            <a:pPr lvl="3"/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CheckUserNames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lvl="3"/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Unicornscan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lvl="3"/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Nmap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Scanning Tools</a:t>
            </a:r>
          </a:p>
          <a:p>
            <a:pPr lvl="3">
              <a:lnSpc>
                <a:spcPct val="100000"/>
              </a:lnSpc>
            </a:pP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Peekyou</a:t>
            </a: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 </a:t>
            </a:r>
          </a:p>
          <a:p>
            <a:pPr lvl="3">
              <a:lnSpc>
                <a:spcPct val="100000"/>
              </a:lnSpc>
            </a:pPr>
            <a:r>
              <a:rPr lang="en-US" sz="1200" dirty="0" err="1">
                <a:solidFill>
                  <a:schemeClr val="bg2">
                    <a:lumMod val="10000"/>
                  </a:schemeClr>
                </a:solidFill>
              </a:rPr>
              <a:t>Lullar</a:t>
            </a:r>
            <a:endParaRPr lang="en-US" sz="1200" dirty="0">
              <a:solidFill>
                <a:schemeClr val="bg2">
                  <a:lumMod val="10000"/>
                </a:schemeClr>
              </a:solidFill>
            </a:endParaRPr>
          </a:p>
          <a:p>
            <a:pPr lvl="3">
              <a:lnSpc>
                <a:spcPct val="100000"/>
              </a:lnSpc>
            </a:pPr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SAMRi10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2">
                    <a:lumMod val="10000"/>
                  </a:schemeClr>
                </a:solidFill>
              </a:rPr>
              <a:t>Reporting &amp; Auditing tools</a:t>
            </a:r>
          </a:p>
          <a:p>
            <a:pPr lvl="3"/>
            <a:r>
              <a:rPr lang="en-US" sz="1200" dirty="0">
                <a:solidFill>
                  <a:schemeClr val="bg2">
                    <a:lumMod val="10000"/>
                  </a:schemeClr>
                </a:solidFill>
              </a:rPr>
              <a:t>Reporting service on Cloud based solutions</a:t>
            </a:r>
          </a:p>
        </p:txBody>
      </p:sp>
    </p:spTree>
    <p:extLst>
      <p:ext uri="{BB962C8B-B14F-4D97-AF65-F5344CB8AC3E}">
        <p14:creationId xmlns:p14="http://schemas.microsoft.com/office/powerpoint/2010/main" val="2166730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497168"/>
            <a:ext cx="9159973" cy="64633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9497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Cloud Enterprise Mobility Tool</a:t>
            </a:r>
          </a:p>
        </p:txBody>
      </p:sp>
      <p:sp>
        <p:nvSpPr>
          <p:cNvPr id="8" name="Rectangle 7"/>
          <p:cNvSpPr/>
          <p:nvPr/>
        </p:nvSpPr>
        <p:spPr>
          <a:xfrm>
            <a:off x="260252" y="977657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7B0F3D-268C-473E-BB90-C2BF0B1CA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" y="1366837"/>
            <a:ext cx="8253239" cy="253416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BAF910B-4FF1-4D21-A8F5-E9C28F07A12D}"/>
              </a:ext>
            </a:extLst>
          </p:cNvPr>
          <p:cNvSpPr/>
          <p:nvPr/>
        </p:nvSpPr>
        <p:spPr>
          <a:xfrm>
            <a:off x="4677587" y="4046181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800" b="1" dirty="0">
                <a:solidFill>
                  <a:srgbClr val="000000"/>
                </a:solidFill>
              </a:rPr>
              <a:t>Source:</a:t>
            </a:r>
            <a:r>
              <a:rPr lang="en-US" sz="800" dirty="0">
                <a:solidFill>
                  <a:srgbClr val="000000"/>
                </a:solidFill>
              </a:rPr>
              <a:t> Retrieved from https://www.microsoft.com/azure-cybersecurity-applications/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940541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4337968"/>
            <a:ext cx="9159973" cy="8055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035" y="4528307"/>
            <a:ext cx="2719549" cy="4507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-13509"/>
            <a:ext cx="9144000" cy="149391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90500" y="356628"/>
            <a:ext cx="8693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defRPr/>
            </a:pPr>
            <a:r>
              <a:rPr lang="en-US" sz="2800" b="1" dirty="0">
                <a:solidFill>
                  <a:schemeClr val="bg2">
                    <a:lumMod val="10000"/>
                  </a:schemeClr>
                </a:solidFill>
              </a:rPr>
              <a:t>Compliance regulations including FDCC standards.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190500" y="1066080"/>
            <a:ext cx="8505749" cy="131905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9D8074-2CDB-4155-A58F-B5BBDAC0E8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1335"/>
            <a:ext cx="7678615" cy="2293283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What is FDCC?</a:t>
            </a: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Goal of FDCC?</a:t>
            </a: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Roles of SCAP in FDCC?</a:t>
            </a:r>
          </a:p>
          <a:p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What is USGCB?</a:t>
            </a:r>
          </a:p>
        </p:txBody>
      </p:sp>
    </p:spTree>
    <p:extLst>
      <p:ext uri="{BB962C8B-B14F-4D97-AF65-F5344CB8AC3E}">
        <p14:creationId xmlns:p14="http://schemas.microsoft.com/office/powerpoint/2010/main" val="424622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mberlands">
      <a:dk1>
        <a:srgbClr val="B21E28"/>
      </a:dk1>
      <a:lt1>
        <a:sysClr val="window" lastClr="FFFFFF"/>
      </a:lt1>
      <a:dk2>
        <a:srgbClr val="003B70"/>
      </a:dk2>
      <a:lt2>
        <a:srgbClr val="D1D3D4"/>
      </a:lt2>
      <a:accent1>
        <a:srgbClr val="646569"/>
      </a:accent1>
      <a:accent2>
        <a:srgbClr val="FFCF00"/>
      </a:accent2>
      <a:accent3>
        <a:srgbClr val="009300"/>
      </a:accent3>
      <a:accent4>
        <a:srgbClr val="6E1E28"/>
      </a:accent4>
      <a:accent5>
        <a:srgbClr val="002670"/>
      </a:accent5>
      <a:accent6>
        <a:srgbClr val="9FA1A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1753</TotalTime>
  <Words>666</Words>
  <Application>Microsoft Office PowerPoint</Application>
  <PresentationFormat>On-screen Show (16:9)</PresentationFormat>
  <Paragraphs>105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SimSun</vt:lpstr>
      <vt:lpstr>Arial</vt:lpstr>
      <vt:lpstr>Calibri</vt:lpstr>
      <vt:lpstr>Gautami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the Cumberlands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Denise Hoover</dc:creator>
  <cp:keywords/>
  <dc:description/>
  <cp:lastModifiedBy>Naveen Chatlapalli</cp:lastModifiedBy>
  <cp:revision>149</cp:revision>
  <dcterms:created xsi:type="dcterms:W3CDTF">2017-07-26T18:43:58Z</dcterms:created>
  <dcterms:modified xsi:type="dcterms:W3CDTF">2018-10-14T00:27:30Z</dcterms:modified>
  <cp:category/>
</cp:coreProperties>
</file>

<file path=docProps/thumbnail.jpeg>
</file>